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 id="2147484542" r:id="rId6"/>
  </p:sldMasterIdLst>
  <p:notesMasterIdLst>
    <p:notesMasterId r:id="rId24"/>
  </p:notesMasterIdLst>
  <p:handoutMasterIdLst>
    <p:handoutMasterId r:id="rId25"/>
  </p:handoutMasterIdLst>
  <p:sldIdLst>
    <p:sldId id="1534" r:id="rId7"/>
    <p:sldId id="2091" r:id="rId8"/>
    <p:sldId id="2098" r:id="rId9"/>
    <p:sldId id="2097" r:id="rId10"/>
    <p:sldId id="2096" r:id="rId11"/>
    <p:sldId id="2092" r:id="rId12"/>
    <p:sldId id="2093" r:id="rId13"/>
    <p:sldId id="2095" r:id="rId14"/>
    <p:sldId id="1598" r:id="rId15"/>
    <p:sldId id="2090" r:id="rId16"/>
    <p:sldId id="2094" r:id="rId17"/>
    <p:sldId id="2085" r:id="rId18"/>
    <p:sldId id="2080" r:id="rId19"/>
    <p:sldId id="2087" r:id="rId20"/>
    <p:sldId id="2071" r:id="rId21"/>
    <p:sldId id="2089" r:id="rId22"/>
    <p:sldId id="1547" r:id="rId23"/>
  </p:sldIdLst>
  <p:sldSz cx="12436475" cy="6994525"/>
  <p:notesSz cx="6797675" cy="99266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73704-F0DF-4199-9528-F7752D33B789}" v="110" dt="2019-04-01T07:40:59.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fc7c5a90-86aa-4465-976c-7ac5389836bc" providerId="ADAL" clId="{ABC73704-F0DF-4199-9528-F7752D33B789}"/>
    <pc:docChg chg="undo custSel addSld delSld modSld sldOrd">
      <pc:chgData name="Dave Glover (DEVELOPER RELATIONS)" userId="fc7c5a90-86aa-4465-976c-7ac5389836bc" providerId="ADAL" clId="{ABC73704-F0DF-4199-9528-F7752D33B789}" dt="2019-04-01T07:41:02.176" v="232" actId="20577"/>
      <pc:docMkLst>
        <pc:docMk/>
      </pc:docMkLst>
      <pc:sldChg chg="modSp add">
        <pc:chgData name="Dave Glover (DEVELOPER RELATIONS)" userId="fc7c5a90-86aa-4465-976c-7ac5389836bc" providerId="ADAL" clId="{ABC73704-F0DF-4199-9528-F7752D33B789}" dt="2019-04-01T07:32:09.530" v="109" actId="207"/>
        <pc:sldMkLst>
          <pc:docMk/>
          <pc:sldMk cId="0" sldId="270"/>
        </pc:sldMkLst>
        <pc:spChg chg="mod">
          <ac:chgData name="Dave Glover (DEVELOPER RELATIONS)" userId="fc7c5a90-86aa-4465-976c-7ac5389836bc" providerId="ADAL" clId="{ABC73704-F0DF-4199-9528-F7752D33B789}" dt="2019-04-01T07:32:09.530" v="109" actId="207"/>
          <ac:spMkLst>
            <pc:docMk/>
            <pc:sldMk cId="0" sldId="270"/>
            <ac:spMk id="1356" creationId="{00000000-0000-0000-0000-000000000000}"/>
          </ac:spMkLst>
        </pc:spChg>
      </pc:sldChg>
      <pc:sldChg chg="addSp delSp modSp">
        <pc:chgData name="Dave Glover (DEVELOPER RELATIONS)" userId="fc7c5a90-86aa-4465-976c-7ac5389836bc" providerId="ADAL" clId="{ABC73704-F0DF-4199-9528-F7752D33B789}" dt="2019-04-01T07:28:09.036" v="83" actId="1076"/>
        <pc:sldMkLst>
          <pc:docMk/>
          <pc:sldMk cId="2067759149" sldId="2071"/>
        </pc:sldMkLst>
        <pc:picChg chg="add del mod">
          <ac:chgData name="Dave Glover (DEVELOPER RELATIONS)" userId="fc7c5a90-86aa-4465-976c-7ac5389836bc" providerId="ADAL" clId="{ABC73704-F0DF-4199-9528-F7752D33B789}" dt="2019-04-01T07:23:17.369" v="72" actId="478"/>
          <ac:picMkLst>
            <pc:docMk/>
            <pc:sldMk cId="2067759149" sldId="2071"/>
            <ac:picMk id="4" creationId="{ABF2DE98-90AF-4E2C-92F9-3F4086F28623}"/>
          </ac:picMkLst>
        </pc:picChg>
        <pc:picChg chg="del">
          <ac:chgData name="Dave Glover (DEVELOPER RELATIONS)" userId="fc7c5a90-86aa-4465-976c-7ac5389836bc" providerId="ADAL" clId="{ABC73704-F0DF-4199-9528-F7752D33B789}" dt="2019-04-01T07:17:42.938" v="3" actId="478"/>
          <ac:picMkLst>
            <pc:docMk/>
            <pc:sldMk cId="2067759149" sldId="2071"/>
            <ac:picMk id="5" creationId="{7720D4F1-EC9C-4D77-95BC-C8006F9A43BA}"/>
          </ac:picMkLst>
        </pc:picChg>
        <pc:picChg chg="add del mod">
          <ac:chgData name="Dave Glover (DEVELOPER RELATIONS)" userId="fc7c5a90-86aa-4465-976c-7ac5389836bc" providerId="ADAL" clId="{ABC73704-F0DF-4199-9528-F7752D33B789}" dt="2019-04-01T07:27:52.638" v="78" actId="478"/>
          <ac:picMkLst>
            <pc:docMk/>
            <pc:sldMk cId="2067759149" sldId="2071"/>
            <ac:picMk id="7" creationId="{6EF082CF-D5FD-41CB-B5F2-34D906357355}"/>
          </ac:picMkLst>
        </pc:picChg>
        <pc:picChg chg="add mod">
          <ac:chgData name="Dave Glover (DEVELOPER RELATIONS)" userId="fc7c5a90-86aa-4465-976c-7ac5389836bc" providerId="ADAL" clId="{ABC73704-F0DF-4199-9528-F7752D33B789}" dt="2019-04-01T07:28:09.036" v="83" actId="1076"/>
          <ac:picMkLst>
            <pc:docMk/>
            <pc:sldMk cId="2067759149" sldId="2071"/>
            <ac:picMk id="9" creationId="{50E8DC1B-30CE-4151-9385-7B05520138A9}"/>
          </ac:picMkLst>
        </pc:picChg>
      </pc:sldChg>
      <pc:sldChg chg="modSp">
        <pc:chgData name="Dave Glover (DEVELOPER RELATIONS)" userId="fc7c5a90-86aa-4465-976c-7ac5389836bc" providerId="ADAL" clId="{ABC73704-F0DF-4199-9528-F7752D33B789}" dt="2019-03-28T22:25:01.099" v="2" actId="6549"/>
        <pc:sldMkLst>
          <pc:docMk/>
          <pc:sldMk cId="627739773" sldId="2090"/>
        </pc:sldMkLst>
        <pc:spChg chg="mod">
          <ac:chgData name="Dave Glover (DEVELOPER RELATIONS)" userId="fc7c5a90-86aa-4465-976c-7ac5389836bc" providerId="ADAL" clId="{ABC73704-F0DF-4199-9528-F7752D33B789}" dt="2019-03-28T22:25:01.099" v="2" actId="6549"/>
          <ac:spMkLst>
            <pc:docMk/>
            <pc:sldMk cId="627739773" sldId="2090"/>
            <ac:spMk id="4" creationId="{D75A5C96-E2DB-4B77-8CF3-6744CC78D916}"/>
          </ac:spMkLst>
        </pc:spChg>
      </pc:sldChg>
      <pc:sldChg chg="addSp delSp modSp">
        <pc:chgData name="Dave Glover (DEVELOPER RELATIONS)" userId="fc7c5a90-86aa-4465-976c-7ac5389836bc" providerId="ADAL" clId="{ABC73704-F0DF-4199-9528-F7752D33B789}" dt="2019-04-01T07:41:02.176" v="232" actId="20577"/>
        <pc:sldMkLst>
          <pc:docMk/>
          <pc:sldMk cId="3930396550" sldId="2092"/>
        </pc:sldMkLst>
        <pc:spChg chg="mod">
          <ac:chgData name="Dave Glover (DEVELOPER RELATIONS)" userId="fc7c5a90-86aa-4465-976c-7ac5389836bc" providerId="ADAL" clId="{ABC73704-F0DF-4199-9528-F7752D33B789}" dt="2019-04-01T07:41:02.176" v="232" actId="20577"/>
          <ac:spMkLst>
            <pc:docMk/>
            <pc:sldMk cId="3930396550" sldId="2092"/>
            <ac:spMk id="3" creationId="{41FC471A-BD84-4629-AC7A-54D12869931F}"/>
          </ac:spMkLst>
        </pc:spChg>
        <pc:spChg chg="add del mod">
          <ac:chgData name="Dave Glover (DEVELOPER RELATIONS)" userId="fc7c5a90-86aa-4465-976c-7ac5389836bc" providerId="ADAL" clId="{ABC73704-F0DF-4199-9528-F7752D33B789}" dt="2019-04-01T07:37:53.408" v="182" actId="478"/>
          <ac:spMkLst>
            <pc:docMk/>
            <pc:sldMk cId="3930396550" sldId="2092"/>
            <ac:spMk id="5" creationId="{25F80861-0220-4C73-906B-61812A27F61E}"/>
          </ac:spMkLst>
        </pc:spChg>
        <pc:spChg chg="add del mod">
          <ac:chgData name="Dave Glover (DEVELOPER RELATIONS)" userId="fc7c5a90-86aa-4465-976c-7ac5389836bc" providerId="ADAL" clId="{ABC73704-F0DF-4199-9528-F7752D33B789}" dt="2019-04-01T07:38:47.812" v="226"/>
          <ac:spMkLst>
            <pc:docMk/>
            <pc:sldMk cId="3930396550" sldId="2092"/>
            <ac:spMk id="6" creationId="{CEF4DD17-926D-4354-B651-B5DCF88FECEB}"/>
          </ac:spMkLst>
        </pc:spChg>
        <pc:spChg chg="add del mod">
          <ac:chgData name="Dave Glover (DEVELOPER RELATIONS)" userId="fc7c5a90-86aa-4465-976c-7ac5389836bc" providerId="ADAL" clId="{ABC73704-F0DF-4199-9528-F7752D33B789}" dt="2019-04-01T07:38:47.812" v="226"/>
          <ac:spMkLst>
            <pc:docMk/>
            <pc:sldMk cId="3930396550" sldId="2092"/>
            <ac:spMk id="7" creationId="{DC9815EF-695E-42CD-B6E6-AA4087815808}"/>
          </ac:spMkLst>
        </pc:spChg>
        <pc:spChg chg="add del mod">
          <ac:chgData name="Dave Glover (DEVELOPER RELATIONS)" userId="fc7c5a90-86aa-4465-976c-7ac5389836bc" providerId="ADAL" clId="{ABC73704-F0DF-4199-9528-F7752D33B789}" dt="2019-04-01T07:38:50.120" v="227"/>
          <ac:spMkLst>
            <pc:docMk/>
            <pc:sldMk cId="3930396550" sldId="2092"/>
            <ac:spMk id="8" creationId="{68391A55-D4CC-4B56-90BB-4673F0D6D270}"/>
          </ac:spMkLst>
        </pc:spChg>
        <pc:spChg chg="add del mod">
          <ac:chgData name="Dave Glover (DEVELOPER RELATIONS)" userId="fc7c5a90-86aa-4465-976c-7ac5389836bc" providerId="ADAL" clId="{ABC73704-F0DF-4199-9528-F7752D33B789}" dt="2019-04-01T07:38:50.120" v="227"/>
          <ac:spMkLst>
            <pc:docMk/>
            <pc:sldMk cId="3930396550" sldId="2092"/>
            <ac:spMk id="9" creationId="{FE0F1D43-4CBD-4251-A9ED-7B2680251BD9}"/>
          </ac:spMkLst>
        </pc:spChg>
      </pc:sldChg>
      <pc:sldChg chg="add">
        <pc:chgData name="Dave Glover (DEVELOPER RELATIONS)" userId="fc7c5a90-86aa-4465-976c-7ac5389836bc" providerId="ADAL" clId="{ABC73704-F0DF-4199-9528-F7752D33B789}" dt="2019-03-28T04:29:05.229" v="0"/>
        <pc:sldMkLst>
          <pc:docMk/>
          <pc:sldMk cId="4262388946" sldId="2097"/>
        </pc:sldMkLst>
      </pc:sldChg>
      <pc:sldChg chg="addSp delSp modSp add del">
        <pc:chgData name="Dave Glover (DEVELOPER RELATIONS)" userId="fc7c5a90-86aa-4465-976c-7ac5389836bc" providerId="ADAL" clId="{ABC73704-F0DF-4199-9528-F7752D33B789}" dt="2019-04-01T07:28:30.884" v="87"/>
        <pc:sldMkLst>
          <pc:docMk/>
          <pc:sldMk cId="3551379426" sldId="2098"/>
        </pc:sldMkLst>
        <pc:spChg chg="mod">
          <ac:chgData name="Dave Glover (DEVELOPER RELATIONS)" userId="fc7c5a90-86aa-4465-976c-7ac5389836bc" providerId="ADAL" clId="{ABC73704-F0DF-4199-9528-F7752D33B789}" dt="2019-04-01T07:20:53.820" v="65" actId="1076"/>
          <ac:spMkLst>
            <pc:docMk/>
            <pc:sldMk cId="3551379426" sldId="2098"/>
            <ac:spMk id="2" creationId="{31D41A0B-0E8E-4FDE-A924-A920CCDB2433}"/>
          </ac:spMkLst>
        </pc:spChg>
        <pc:spChg chg="del">
          <ac:chgData name="Dave Glover (DEVELOPER RELATIONS)" userId="fc7c5a90-86aa-4465-976c-7ac5389836bc" providerId="ADAL" clId="{ABC73704-F0DF-4199-9528-F7752D33B789}" dt="2019-04-01T07:19:39.649" v="51" actId="478"/>
          <ac:spMkLst>
            <pc:docMk/>
            <pc:sldMk cId="3551379426" sldId="2098"/>
            <ac:spMk id="3" creationId="{1241577A-CACF-4E7A-BCBD-503A9E247740}"/>
          </ac:spMkLst>
        </pc:spChg>
        <pc:picChg chg="add del mod">
          <ac:chgData name="Dave Glover (DEVELOPER RELATIONS)" userId="fc7c5a90-86aa-4465-976c-7ac5389836bc" providerId="ADAL" clId="{ABC73704-F0DF-4199-9528-F7752D33B789}" dt="2019-04-01T07:22:46.909" v="66" actId="478"/>
          <ac:picMkLst>
            <pc:docMk/>
            <pc:sldMk cId="3551379426" sldId="2098"/>
            <ac:picMk id="4" creationId="{812ADD3E-B749-4E44-8B6E-ACE4DCCFE553}"/>
          </ac:picMkLst>
        </pc:picChg>
        <pc:picChg chg="add del mod">
          <ac:chgData name="Dave Glover (DEVELOPER RELATIONS)" userId="fc7c5a90-86aa-4465-976c-7ac5389836bc" providerId="ADAL" clId="{ABC73704-F0DF-4199-9528-F7752D33B789}" dt="2019-04-01T07:28:30.246" v="86" actId="478"/>
          <ac:picMkLst>
            <pc:docMk/>
            <pc:sldMk cId="3551379426" sldId="2098"/>
            <ac:picMk id="6" creationId="{6F51AEE6-38C7-4C28-9AFF-A229DB1AD406}"/>
          </ac:picMkLst>
        </pc:picChg>
        <pc:picChg chg="add">
          <ac:chgData name="Dave Glover (DEVELOPER RELATIONS)" userId="fc7c5a90-86aa-4465-976c-7ac5389836bc" providerId="ADAL" clId="{ABC73704-F0DF-4199-9528-F7752D33B789}" dt="2019-04-01T07:28:30.884" v="87"/>
          <ac:picMkLst>
            <pc:docMk/>
            <pc:sldMk cId="3551379426" sldId="2098"/>
            <ac:picMk id="7" creationId="{38695541-8C4E-40A1-99D3-4BDF9ACF530A}"/>
          </ac:picMkLst>
        </pc:picChg>
      </pc:sldChg>
      <pc:sldChg chg="modSp add del ord">
        <pc:chgData name="Dave Glover (DEVELOPER RELATIONS)" userId="fc7c5a90-86aa-4465-976c-7ac5389836bc" providerId="ADAL" clId="{ABC73704-F0DF-4199-9528-F7752D33B789}" dt="2019-04-01T07:30:14.132" v="105" actId="2696"/>
        <pc:sldMkLst>
          <pc:docMk/>
          <pc:sldMk cId="2259821321" sldId="2099"/>
        </pc:sldMkLst>
        <pc:spChg chg="mod">
          <ac:chgData name="Dave Glover (DEVELOPER RELATIONS)" userId="fc7c5a90-86aa-4465-976c-7ac5389836bc" providerId="ADAL" clId="{ABC73704-F0DF-4199-9528-F7752D33B789}" dt="2019-04-01T07:29:12.292" v="103" actId="20577"/>
          <ac:spMkLst>
            <pc:docMk/>
            <pc:sldMk cId="2259821321" sldId="2099"/>
            <ac:spMk id="2" creationId="{7123AB47-9FB4-4C8B-A294-CE2F4FC7048F}"/>
          </ac:spMkLst>
        </pc:spChg>
      </pc:sldChg>
    </pc:docChg>
  </pc:docChgLst>
  <pc:docChgLst>
    <pc:chgData name="Dave Glover (DEVELOPER RELATIONS)" userId="fc7c5a90-86aa-4465-976c-7ac5389836bc" providerId="ADAL" clId="{D08AD11C-9A36-4269-A9F9-DD42D64A9169}"/>
    <pc:docChg chg="undo redo custSel addSld delSld modSld modNotesMaster modHandout">
      <pc:chgData name="Dave Glover (DEVELOPER RELATIONS)" userId="fc7c5a90-86aa-4465-976c-7ac5389836bc" providerId="ADAL" clId="{D08AD11C-9A36-4269-A9F9-DD42D64A9169}" dt="2019-03-28T02:09:23.472" v="2096"/>
      <pc:docMkLst>
        <pc:docMk/>
      </pc:docMkLst>
      <pc:sldChg chg="modSp">
        <pc:chgData name="Dave Glover (DEVELOPER RELATIONS)" userId="fc7c5a90-86aa-4465-976c-7ac5389836bc" providerId="ADAL" clId="{D08AD11C-9A36-4269-A9F9-DD42D64A9169}" dt="2019-03-28T01:07:50.692" v="8" actId="20577"/>
        <pc:sldMkLst>
          <pc:docMk/>
          <pc:sldMk cId="2089720119" sldId="1534"/>
        </pc:sldMkLst>
        <pc:spChg chg="mod">
          <ac:chgData name="Dave Glover (DEVELOPER RELATIONS)" userId="fc7c5a90-86aa-4465-976c-7ac5389836bc" providerId="ADAL" clId="{D08AD11C-9A36-4269-A9F9-DD42D64A9169}" dt="2019-03-28T01:07:18.528" v="5" actId="20577"/>
          <ac:spMkLst>
            <pc:docMk/>
            <pc:sldMk cId="2089720119" sldId="1534"/>
            <ac:spMk id="4" creationId="{00000000-0000-0000-0000-000000000000}"/>
          </ac:spMkLst>
        </pc:spChg>
        <pc:spChg chg="mod">
          <ac:chgData name="Dave Glover (DEVELOPER RELATIONS)" userId="fc7c5a90-86aa-4465-976c-7ac5389836bc" providerId="ADAL" clId="{D08AD11C-9A36-4269-A9F9-DD42D64A9169}" dt="2019-03-28T01:07:50.692" v="8" actId="20577"/>
          <ac:spMkLst>
            <pc:docMk/>
            <pc:sldMk cId="2089720119" sldId="1534"/>
            <ac:spMk id="5" creationId="{00000000-0000-0000-0000-000000000000}"/>
          </ac:spMkLst>
        </pc:spChg>
      </pc:sldChg>
      <pc:sldChg chg="modNotes">
        <pc:chgData name="Dave Glover (DEVELOPER RELATIONS)" userId="fc7c5a90-86aa-4465-976c-7ac5389836bc" providerId="ADAL" clId="{D08AD11C-9A36-4269-A9F9-DD42D64A9169}" dt="2019-03-28T02:09:23.472" v="2096"/>
        <pc:sldMkLst>
          <pc:docMk/>
          <pc:sldMk cId="3250383161" sldId="1547"/>
        </pc:sldMkLst>
      </pc:sldChg>
      <pc:sldChg chg="addSp delSp modSp add del">
        <pc:chgData name="Dave Glover (DEVELOPER RELATIONS)" userId="fc7c5a90-86aa-4465-976c-7ac5389836bc" providerId="ADAL" clId="{D08AD11C-9A36-4269-A9F9-DD42D64A9169}" dt="2019-03-28T02:01:20.686" v="1994" actId="478"/>
        <pc:sldMkLst>
          <pc:docMk/>
          <pc:sldMk cId="1542754011" sldId="1598"/>
        </pc:sldMkLst>
        <pc:picChg chg="add del mod">
          <ac:chgData name="Dave Glover (DEVELOPER RELATIONS)" userId="fc7c5a90-86aa-4465-976c-7ac5389836bc" providerId="ADAL" clId="{D08AD11C-9A36-4269-A9F9-DD42D64A9169}" dt="2019-03-28T02:01:20.686" v="1994" actId="478"/>
          <ac:picMkLst>
            <pc:docMk/>
            <pc:sldMk cId="1542754011" sldId="1598"/>
            <ac:picMk id="48" creationId="{19B11C25-3FA1-458B-B188-E8B57172C042}"/>
          </ac:picMkLst>
        </pc:picChg>
      </pc:sldChg>
      <pc:sldChg chg="addSp delSp modSp add del">
        <pc:chgData name="Dave Glover (DEVELOPER RELATIONS)" userId="fc7c5a90-86aa-4465-976c-7ac5389836bc" providerId="ADAL" clId="{D08AD11C-9A36-4269-A9F9-DD42D64A9169}" dt="2019-03-28T02:08:32.693" v="2095" actId="1076"/>
        <pc:sldMkLst>
          <pc:docMk/>
          <pc:sldMk cId="2067759149" sldId="2071"/>
        </pc:sldMkLst>
        <pc:spChg chg="mod">
          <ac:chgData name="Dave Glover (DEVELOPER RELATIONS)" userId="fc7c5a90-86aa-4465-976c-7ac5389836bc" providerId="ADAL" clId="{D08AD11C-9A36-4269-A9F9-DD42D64A9169}" dt="2019-03-28T02:08:24.202" v="2094" actId="1076"/>
          <ac:spMkLst>
            <pc:docMk/>
            <pc:sldMk cId="2067759149" sldId="2071"/>
            <ac:spMk id="3" creationId="{590239BB-3F67-4C1F-AAD5-72B7975F34B8}"/>
          </ac:spMkLst>
        </pc:spChg>
        <pc:picChg chg="del">
          <ac:chgData name="Dave Glover (DEVELOPER RELATIONS)" userId="fc7c5a90-86aa-4465-976c-7ac5389836bc" providerId="ADAL" clId="{D08AD11C-9A36-4269-A9F9-DD42D64A9169}" dt="2019-03-28T02:07:21.048" v="2059" actId="478"/>
          <ac:picMkLst>
            <pc:docMk/>
            <pc:sldMk cId="2067759149" sldId="2071"/>
            <ac:picMk id="4" creationId="{32AF25A1-3E0C-4541-A8B8-7D27BBCA370F}"/>
          </ac:picMkLst>
        </pc:picChg>
        <pc:picChg chg="add mod">
          <ac:chgData name="Dave Glover (DEVELOPER RELATIONS)" userId="fc7c5a90-86aa-4465-976c-7ac5389836bc" providerId="ADAL" clId="{D08AD11C-9A36-4269-A9F9-DD42D64A9169}" dt="2019-03-28T02:08:32.693" v="2095" actId="1076"/>
          <ac:picMkLst>
            <pc:docMk/>
            <pc:sldMk cId="2067759149" sldId="2071"/>
            <ac:picMk id="5" creationId="{7720D4F1-EC9C-4D77-95BC-C8006F9A43BA}"/>
          </ac:picMkLst>
        </pc:picChg>
      </pc:sldChg>
      <pc:sldChg chg="addSp delSp modSp">
        <pc:chgData name="Dave Glover (DEVELOPER RELATIONS)" userId="fc7c5a90-86aa-4465-976c-7ac5389836bc" providerId="ADAL" clId="{D08AD11C-9A36-4269-A9F9-DD42D64A9169}" dt="2019-03-28T01:54:02.311" v="1771" actId="1076"/>
        <pc:sldMkLst>
          <pc:docMk/>
          <pc:sldMk cId="4112515805" sldId="2080"/>
        </pc:sldMkLst>
        <pc:picChg chg="add mod">
          <ac:chgData name="Dave Glover (DEVELOPER RELATIONS)" userId="fc7c5a90-86aa-4465-976c-7ac5389836bc" providerId="ADAL" clId="{D08AD11C-9A36-4269-A9F9-DD42D64A9169}" dt="2019-03-28T01:54:02.311" v="1771" actId="1076"/>
          <ac:picMkLst>
            <pc:docMk/>
            <pc:sldMk cId="4112515805" sldId="2080"/>
            <ac:picMk id="32" creationId="{BA89B6AE-E272-433F-8484-AF5FF2BED24C}"/>
          </ac:picMkLst>
        </pc:picChg>
        <pc:picChg chg="del">
          <ac:chgData name="Dave Glover (DEVELOPER RELATIONS)" userId="fc7c5a90-86aa-4465-976c-7ac5389836bc" providerId="ADAL" clId="{D08AD11C-9A36-4269-A9F9-DD42D64A9169}" dt="2019-03-28T01:53:43.372" v="1763" actId="478"/>
          <ac:picMkLst>
            <pc:docMk/>
            <pc:sldMk cId="4112515805" sldId="2080"/>
            <ac:picMk id="123" creationId="{C285AFB8-29E7-4D90-B44A-5C51815514CD}"/>
          </ac:picMkLst>
        </pc:picChg>
        <pc:picChg chg="del">
          <ac:chgData name="Dave Glover (DEVELOPER RELATIONS)" userId="fc7c5a90-86aa-4465-976c-7ac5389836bc" providerId="ADAL" clId="{D08AD11C-9A36-4269-A9F9-DD42D64A9169}" dt="2019-03-28T01:53:41.326" v="1762" actId="478"/>
          <ac:picMkLst>
            <pc:docMk/>
            <pc:sldMk cId="4112515805" sldId="2080"/>
            <ac:picMk id="124" creationId="{81512EA3-A5C1-4616-86FD-5BDBAEA289B9}"/>
          </ac:picMkLst>
        </pc:picChg>
        <pc:picChg chg="del">
          <ac:chgData name="Dave Glover (DEVELOPER RELATIONS)" userId="fc7c5a90-86aa-4465-976c-7ac5389836bc" providerId="ADAL" clId="{D08AD11C-9A36-4269-A9F9-DD42D64A9169}" dt="2019-03-28T01:53:45.181" v="1764" actId="478"/>
          <ac:picMkLst>
            <pc:docMk/>
            <pc:sldMk cId="4112515805" sldId="2080"/>
            <ac:picMk id="2052" creationId="{9C5231AD-72DA-4348-AB3D-CE709F273B58}"/>
          </ac:picMkLst>
        </pc:picChg>
      </pc:sldChg>
      <pc:sldChg chg="modSp">
        <pc:chgData name="Dave Glover (DEVELOPER RELATIONS)" userId="fc7c5a90-86aa-4465-976c-7ac5389836bc" providerId="ADAL" clId="{D08AD11C-9A36-4269-A9F9-DD42D64A9169}" dt="2019-03-28T01:49:57.665" v="1688" actId="20577"/>
        <pc:sldMkLst>
          <pc:docMk/>
          <pc:sldMk cId="3155852153" sldId="2085"/>
        </pc:sldMkLst>
        <pc:spChg chg="mod">
          <ac:chgData name="Dave Glover (DEVELOPER RELATIONS)" userId="fc7c5a90-86aa-4465-976c-7ac5389836bc" providerId="ADAL" clId="{D08AD11C-9A36-4269-A9F9-DD42D64A9169}" dt="2019-03-28T01:49:57.665" v="1688" actId="20577"/>
          <ac:spMkLst>
            <pc:docMk/>
            <pc:sldMk cId="3155852153" sldId="2085"/>
            <ac:spMk id="4" creationId="{F1F254DF-2642-402A-8C2E-24F174E2D731}"/>
          </ac:spMkLst>
        </pc:spChg>
      </pc:sldChg>
      <pc:sldChg chg="modNotes">
        <pc:chgData name="Dave Glover (DEVELOPER RELATIONS)" userId="fc7c5a90-86aa-4465-976c-7ac5389836bc" providerId="ADAL" clId="{D08AD11C-9A36-4269-A9F9-DD42D64A9169}" dt="2019-03-28T02:09:23.472" v="2096"/>
        <pc:sldMkLst>
          <pc:docMk/>
          <pc:sldMk cId="1279202860" sldId="2087"/>
        </pc:sldMkLst>
      </pc:sldChg>
      <pc:sldChg chg="modSp add">
        <pc:chgData name="Dave Glover (DEVELOPER RELATIONS)" userId="fc7c5a90-86aa-4465-976c-7ac5389836bc" providerId="ADAL" clId="{D08AD11C-9A36-4269-A9F9-DD42D64A9169}" dt="2019-03-28T02:04:23.728" v="2040" actId="20577"/>
        <pc:sldMkLst>
          <pc:docMk/>
          <pc:sldMk cId="3568469742" sldId="2089"/>
        </pc:sldMkLst>
        <pc:spChg chg="mod">
          <ac:chgData name="Dave Glover (DEVELOPER RELATIONS)" userId="fc7c5a90-86aa-4465-976c-7ac5389836bc" providerId="ADAL" clId="{D08AD11C-9A36-4269-A9F9-DD42D64A9169}" dt="2019-03-28T02:04:23.728" v="2040" actId="20577"/>
          <ac:spMkLst>
            <pc:docMk/>
            <pc:sldMk cId="3568469742" sldId="2089"/>
            <ac:spMk id="3" creationId="{34D710EF-AE80-432C-97BE-A01A71945C56}"/>
          </ac:spMkLst>
        </pc:spChg>
      </pc:sldChg>
      <pc:sldChg chg="addSp delSp modSp add">
        <pc:chgData name="Dave Glover (DEVELOPER RELATIONS)" userId="fc7c5a90-86aa-4465-976c-7ac5389836bc" providerId="ADAL" clId="{D08AD11C-9A36-4269-A9F9-DD42D64A9169}" dt="2019-03-28T02:01:20.540" v="1991" actId="6549"/>
        <pc:sldMkLst>
          <pc:docMk/>
          <pc:sldMk cId="627739773" sldId="2090"/>
        </pc:sldMkLst>
        <pc:spChg chg="del">
          <ac:chgData name="Dave Glover (DEVELOPER RELATIONS)" userId="fc7c5a90-86aa-4465-976c-7ac5389836bc" providerId="ADAL" clId="{D08AD11C-9A36-4269-A9F9-DD42D64A9169}" dt="2019-03-28T01:08:27.437" v="12"/>
          <ac:spMkLst>
            <pc:docMk/>
            <pc:sldMk cId="627739773" sldId="2090"/>
            <ac:spMk id="2" creationId="{EF0F4714-47AA-48FF-989D-8A7E32EF7267}"/>
          </ac:spMkLst>
        </pc:spChg>
        <pc:spChg chg="add mod">
          <ac:chgData name="Dave Glover (DEVELOPER RELATIONS)" userId="fc7c5a90-86aa-4465-976c-7ac5389836bc" providerId="ADAL" clId="{D08AD11C-9A36-4269-A9F9-DD42D64A9169}" dt="2019-03-28T01:08:46.678" v="60" actId="20577"/>
          <ac:spMkLst>
            <pc:docMk/>
            <pc:sldMk cId="627739773" sldId="2090"/>
            <ac:spMk id="3" creationId="{1F069ECC-BB13-4F26-8921-83BD14D7B0B3}"/>
          </ac:spMkLst>
        </pc:spChg>
        <pc:spChg chg="add mod">
          <ac:chgData name="Dave Glover (DEVELOPER RELATIONS)" userId="fc7c5a90-86aa-4465-976c-7ac5389836bc" providerId="ADAL" clId="{D08AD11C-9A36-4269-A9F9-DD42D64A9169}" dt="2019-03-28T02:01:20.540" v="1991" actId="6549"/>
          <ac:spMkLst>
            <pc:docMk/>
            <pc:sldMk cId="627739773" sldId="2090"/>
            <ac:spMk id="4" creationId="{D75A5C96-E2DB-4B77-8CF3-6744CC78D916}"/>
          </ac:spMkLst>
        </pc:spChg>
        <pc:picChg chg="add mod">
          <ac:chgData name="Dave Glover (DEVELOPER RELATIONS)" userId="fc7c5a90-86aa-4465-976c-7ac5389836bc" providerId="ADAL" clId="{D08AD11C-9A36-4269-A9F9-DD42D64A9169}" dt="2019-03-28T01:22:33.065" v="805" actId="1076"/>
          <ac:picMkLst>
            <pc:docMk/>
            <pc:sldMk cId="627739773" sldId="2090"/>
            <ac:picMk id="5" creationId="{F61EE568-C2F5-490E-838B-3309BE465D5B}"/>
          </ac:picMkLst>
        </pc:picChg>
      </pc:sldChg>
      <pc:sldChg chg="addSp delSp modSp add">
        <pc:chgData name="Dave Glover (DEVELOPER RELATIONS)" userId="fc7c5a90-86aa-4465-976c-7ac5389836bc" providerId="ADAL" clId="{D08AD11C-9A36-4269-A9F9-DD42D64A9169}" dt="2019-03-28T01:44:50.363" v="1375" actId="6549"/>
        <pc:sldMkLst>
          <pc:docMk/>
          <pc:sldMk cId="1510916024" sldId="2091"/>
        </pc:sldMkLst>
        <pc:spChg chg="del">
          <ac:chgData name="Dave Glover (DEVELOPER RELATIONS)" userId="fc7c5a90-86aa-4465-976c-7ac5389836bc" providerId="ADAL" clId="{D08AD11C-9A36-4269-A9F9-DD42D64A9169}" dt="2019-03-28T01:28:44.583" v="1018"/>
          <ac:spMkLst>
            <pc:docMk/>
            <pc:sldMk cId="1510916024" sldId="2091"/>
            <ac:spMk id="2" creationId="{789D911E-D1DC-41D4-B8C1-3743EB962C01}"/>
          </ac:spMkLst>
        </pc:spChg>
        <pc:spChg chg="add mod">
          <ac:chgData name="Dave Glover (DEVELOPER RELATIONS)" userId="fc7c5a90-86aa-4465-976c-7ac5389836bc" providerId="ADAL" clId="{D08AD11C-9A36-4269-A9F9-DD42D64A9169}" dt="2019-03-28T01:44:50.363" v="1375" actId="6549"/>
          <ac:spMkLst>
            <pc:docMk/>
            <pc:sldMk cId="1510916024" sldId="2091"/>
            <ac:spMk id="3" creationId="{9D3776C8-1DAA-4D73-BBDB-9BE103AD7069}"/>
          </ac:spMkLst>
        </pc:spChg>
        <pc:spChg chg="add del mod">
          <ac:chgData name="Dave Glover (DEVELOPER RELATIONS)" userId="fc7c5a90-86aa-4465-976c-7ac5389836bc" providerId="ADAL" clId="{D08AD11C-9A36-4269-A9F9-DD42D64A9169}" dt="2019-03-28T01:39:07.544" v="1275" actId="478"/>
          <ac:spMkLst>
            <pc:docMk/>
            <pc:sldMk cId="1510916024" sldId="2091"/>
            <ac:spMk id="4" creationId="{546E96E3-D15C-4EE8-9310-E64658E503C4}"/>
          </ac:spMkLst>
        </pc:spChg>
        <pc:spChg chg="add mod topLvl">
          <ac:chgData name="Dave Glover (DEVELOPER RELATIONS)" userId="fc7c5a90-86aa-4465-976c-7ac5389836bc" providerId="ADAL" clId="{D08AD11C-9A36-4269-A9F9-DD42D64A9169}" dt="2019-03-28T01:44:41.854" v="1367" actId="1076"/>
          <ac:spMkLst>
            <pc:docMk/>
            <pc:sldMk cId="1510916024" sldId="2091"/>
            <ac:spMk id="8" creationId="{D0BBCCF1-3602-48B9-97E4-33A424006640}"/>
          </ac:spMkLst>
        </pc:spChg>
        <pc:spChg chg="add mod">
          <ac:chgData name="Dave Glover (DEVELOPER RELATIONS)" userId="fc7c5a90-86aa-4465-976c-7ac5389836bc" providerId="ADAL" clId="{D08AD11C-9A36-4269-A9F9-DD42D64A9169}" dt="2019-03-28T01:44:28.183" v="1366" actId="1036"/>
          <ac:spMkLst>
            <pc:docMk/>
            <pc:sldMk cId="1510916024" sldId="2091"/>
            <ac:spMk id="9" creationId="{70AE821D-C3B6-4677-9F55-0F0845264172}"/>
          </ac:spMkLst>
        </pc:spChg>
        <pc:spChg chg="add del mod">
          <ac:chgData name="Dave Glover (DEVELOPER RELATIONS)" userId="fc7c5a90-86aa-4465-976c-7ac5389836bc" providerId="ADAL" clId="{D08AD11C-9A36-4269-A9F9-DD42D64A9169}" dt="2019-03-28T01:39:10.433" v="1276" actId="478"/>
          <ac:spMkLst>
            <pc:docMk/>
            <pc:sldMk cId="1510916024" sldId="2091"/>
            <ac:spMk id="11" creationId="{4735ED74-397B-46A2-A152-82F139F0BD5C}"/>
          </ac:spMkLst>
        </pc:spChg>
        <pc:spChg chg="add mod">
          <ac:chgData name="Dave Glover (DEVELOPER RELATIONS)" userId="fc7c5a90-86aa-4465-976c-7ac5389836bc" providerId="ADAL" clId="{D08AD11C-9A36-4269-A9F9-DD42D64A9169}" dt="2019-03-28T01:44:28.183" v="1366" actId="1036"/>
          <ac:spMkLst>
            <pc:docMk/>
            <pc:sldMk cId="1510916024" sldId="2091"/>
            <ac:spMk id="12" creationId="{E764AAD3-28BD-48B4-A892-8FC3561CDC4F}"/>
          </ac:spMkLst>
        </pc:spChg>
        <pc:grpChg chg="add del mod">
          <ac:chgData name="Dave Glover (DEVELOPER RELATIONS)" userId="fc7c5a90-86aa-4465-976c-7ac5389836bc" providerId="ADAL" clId="{D08AD11C-9A36-4269-A9F9-DD42D64A9169}" dt="2019-03-28T01:43:07.710" v="1318" actId="165"/>
          <ac:grpSpMkLst>
            <pc:docMk/>
            <pc:sldMk cId="1510916024" sldId="2091"/>
            <ac:grpSpMk id="13" creationId="{E601BA6E-DE98-4E6C-A5B8-058D24509C16}"/>
          </ac:grpSpMkLst>
        </pc:grpChg>
        <pc:picChg chg="add mod topLvl">
          <ac:chgData name="Dave Glover (DEVELOPER RELATIONS)" userId="fc7c5a90-86aa-4465-976c-7ac5389836bc" providerId="ADAL" clId="{D08AD11C-9A36-4269-A9F9-DD42D64A9169}" dt="2019-03-28T01:44:28.183" v="1366" actId="1036"/>
          <ac:picMkLst>
            <pc:docMk/>
            <pc:sldMk cId="1510916024" sldId="2091"/>
            <ac:picMk id="5" creationId="{AC86D347-6E63-4749-8B58-70318A4065EA}"/>
          </ac:picMkLst>
        </pc:picChg>
        <pc:picChg chg="add mod">
          <ac:chgData name="Dave Glover (DEVELOPER RELATIONS)" userId="fc7c5a90-86aa-4465-976c-7ac5389836bc" providerId="ADAL" clId="{D08AD11C-9A36-4269-A9F9-DD42D64A9169}" dt="2019-03-28T01:44:28.183" v="1366" actId="1036"/>
          <ac:picMkLst>
            <pc:docMk/>
            <pc:sldMk cId="1510916024" sldId="2091"/>
            <ac:picMk id="7" creationId="{0CA47D29-36DF-4E2F-8E70-657A55D3E999}"/>
          </ac:picMkLst>
        </pc:picChg>
        <pc:picChg chg="add mod">
          <ac:chgData name="Dave Glover (DEVELOPER RELATIONS)" userId="fc7c5a90-86aa-4465-976c-7ac5389836bc" providerId="ADAL" clId="{D08AD11C-9A36-4269-A9F9-DD42D64A9169}" dt="2019-03-28T01:44:28.183" v="1366" actId="1036"/>
          <ac:picMkLst>
            <pc:docMk/>
            <pc:sldMk cId="1510916024" sldId="2091"/>
            <ac:picMk id="1026" creationId="{B69704E5-F79C-477D-8A10-FA290CD88512}"/>
          </ac:picMkLst>
        </pc:picChg>
      </pc:sldChg>
      <pc:sldChg chg="addSp modSp add">
        <pc:chgData name="Dave Glover (DEVELOPER RELATIONS)" userId="fc7c5a90-86aa-4465-976c-7ac5389836bc" providerId="ADAL" clId="{D08AD11C-9A36-4269-A9F9-DD42D64A9169}" dt="2019-03-28T01:48:22.590" v="1656" actId="313"/>
        <pc:sldMkLst>
          <pc:docMk/>
          <pc:sldMk cId="3930396550" sldId="2092"/>
        </pc:sldMkLst>
        <pc:spChg chg="mod">
          <ac:chgData name="Dave Glover (DEVELOPER RELATIONS)" userId="fc7c5a90-86aa-4465-976c-7ac5389836bc" providerId="ADAL" clId="{D08AD11C-9A36-4269-A9F9-DD42D64A9169}" dt="2019-03-28T01:48:22.590" v="1656" actId="313"/>
          <ac:spMkLst>
            <pc:docMk/>
            <pc:sldMk cId="3930396550" sldId="2092"/>
            <ac:spMk id="2" creationId="{D404B890-6672-4F8E-9F14-C6092F8BCE0A}"/>
          </ac:spMkLst>
        </pc:spChg>
        <pc:spChg chg="mod">
          <ac:chgData name="Dave Glover (DEVELOPER RELATIONS)" userId="fc7c5a90-86aa-4465-976c-7ac5389836bc" providerId="ADAL" clId="{D08AD11C-9A36-4269-A9F9-DD42D64A9169}" dt="2019-03-28T01:48:17.989" v="1655" actId="20577"/>
          <ac:spMkLst>
            <pc:docMk/>
            <pc:sldMk cId="3930396550" sldId="2092"/>
            <ac:spMk id="3" creationId="{41FC471A-BD84-4629-AC7A-54D12869931F}"/>
          </ac:spMkLst>
        </pc:spChg>
        <pc:picChg chg="add mod">
          <ac:chgData name="Dave Glover (DEVELOPER RELATIONS)" userId="fc7c5a90-86aa-4465-976c-7ac5389836bc" providerId="ADAL" clId="{D08AD11C-9A36-4269-A9F9-DD42D64A9169}" dt="2019-03-28T01:46:37.203" v="1501" actId="14100"/>
          <ac:picMkLst>
            <pc:docMk/>
            <pc:sldMk cId="3930396550" sldId="2092"/>
            <ac:picMk id="4" creationId="{81AD17EF-2E7F-4617-A663-B7745DE8D8D6}"/>
          </ac:picMkLst>
        </pc:picChg>
      </pc:sldChg>
      <pc:sldChg chg="add modNotes">
        <pc:chgData name="Dave Glover (DEVELOPER RELATIONS)" userId="fc7c5a90-86aa-4465-976c-7ac5389836bc" providerId="ADAL" clId="{D08AD11C-9A36-4269-A9F9-DD42D64A9169}" dt="2019-03-28T02:09:23.472" v="2096"/>
        <pc:sldMkLst>
          <pc:docMk/>
          <pc:sldMk cId="286534025" sldId="2093"/>
        </pc:sldMkLst>
      </pc:sldChg>
      <pc:sldChg chg="add modNotes">
        <pc:chgData name="Dave Glover (DEVELOPER RELATIONS)" userId="fc7c5a90-86aa-4465-976c-7ac5389836bc" providerId="ADAL" clId="{D08AD11C-9A36-4269-A9F9-DD42D64A9169}" dt="2019-03-28T02:09:23.472" v="2096"/>
        <pc:sldMkLst>
          <pc:docMk/>
          <pc:sldMk cId="292483146" sldId="2094"/>
        </pc:sldMkLst>
      </pc:sldChg>
      <pc:sldChg chg="add">
        <pc:chgData name="Dave Glover (DEVELOPER RELATIONS)" userId="fc7c5a90-86aa-4465-976c-7ac5389836bc" providerId="ADAL" clId="{D08AD11C-9A36-4269-A9F9-DD42D64A9169}" dt="2019-03-28T01:49:21.351" v="1659"/>
        <pc:sldMkLst>
          <pc:docMk/>
          <pc:sldMk cId="1842885465" sldId="2095"/>
        </pc:sldMkLst>
      </pc:sldChg>
      <pc:sldChg chg="add">
        <pc:chgData name="Dave Glover (DEVELOPER RELATIONS)" userId="fc7c5a90-86aa-4465-976c-7ac5389836bc" providerId="ADAL" clId="{D08AD11C-9A36-4269-A9F9-DD42D64A9169}" dt="2019-03-28T01:51:44.174" v="1748"/>
        <pc:sldMkLst>
          <pc:docMk/>
          <pc:sldMk cId="3629562381" sldId="2096"/>
        </pc:sldMkLst>
      </pc:sldChg>
      <pc:sldMasterChg chg="addSldLayout delSldLayout">
        <pc:chgData name="Dave Glover (DEVELOPER RELATIONS)" userId="fc7c5a90-86aa-4465-976c-7ac5389836bc" providerId="ADAL" clId="{D08AD11C-9A36-4269-A9F9-DD42D64A9169}" dt="2019-03-28T02:04:51.413" v="2051" actId="2696"/>
        <pc:sldMasterMkLst>
          <pc:docMk/>
          <pc:sldMasterMk cId="2005544715" sldId="2147484495"/>
        </pc:sldMasterMkLst>
      </pc:sldMasterChg>
    </pc:docChg>
  </pc:docChgLst>
  <pc:docChgLst>
    <pc:chgData name="Dave Glover (DEVELOPER RELATIONS)" userId="S::dglover@microsoft.com::fc7c5a90-86aa-4465-976c-7ac5389836bc" providerId="AD" clId="Web-{2D494279-D013-4D8C-8C02-8E31524450CB}"/>
    <pc:docChg chg="modSld">
      <pc:chgData name="Dave Glover (DEVELOPER RELATIONS)" userId="S::dglover@microsoft.com::fc7c5a90-86aa-4465-976c-7ac5389836bc" providerId="AD" clId="Web-{2D494279-D013-4D8C-8C02-8E31524450CB}" dt="2019-03-28T22:14:51.592" v="49" actId="20577"/>
      <pc:docMkLst>
        <pc:docMk/>
      </pc:docMkLst>
      <pc:sldChg chg="modSp">
        <pc:chgData name="Dave Glover (DEVELOPER RELATIONS)" userId="S::dglover@microsoft.com::fc7c5a90-86aa-4465-976c-7ac5389836bc" providerId="AD" clId="Web-{2D494279-D013-4D8C-8C02-8E31524450CB}" dt="2019-03-28T22:14:51.592" v="48" actId="20577"/>
        <pc:sldMkLst>
          <pc:docMk/>
          <pc:sldMk cId="3568469742" sldId="2089"/>
        </pc:sldMkLst>
        <pc:spChg chg="mod">
          <ac:chgData name="Dave Glover (DEVELOPER RELATIONS)" userId="S::dglover@microsoft.com::fc7c5a90-86aa-4465-976c-7ac5389836bc" providerId="AD" clId="Web-{2D494279-D013-4D8C-8C02-8E31524450CB}" dt="2019-03-28T22:14:51.592" v="48" actId="20577"/>
          <ac:spMkLst>
            <pc:docMk/>
            <pc:sldMk cId="3568469742" sldId="2089"/>
            <ac:spMk id="3" creationId="{34D710EF-AE80-432C-97BE-A01A71945C56}"/>
          </ac:spMkLst>
        </pc:spChg>
      </pc:sldChg>
    </pc:docChg>
  </pc:docChgLst>
  <pc:docChgLst>
    <pc:chgData name="Dave Glover (DEVELOPER RELATIONS)" userId="S::dglover@microsoft.com::fc7c5a90-86aa-4465-976c-7ac5389836bc" providerId="AD" clId="Web-{31857260-61D3-8665-BFCB-615F0E4D04AD}"/>
    <pc:docChg chg="modSld">
      <pc:chgData name="Dave Glover (DEVELOPER RELATIONS)" userId="S::dglover@microsoft.com::fc7c5a90-86aa-4465-976c-7ac5389836bc" providerId="AD" clId="Web-{31857260-61D3-8665-BFCB-615F0E4D04AD}" dt="2019-03-28T05:23:48.047" v="34" actId="20577"/>
      <pc:docMkLst>
        <pc:docMk/>
      </pc:docMkLst>
      <pc:sldChg chg="modSp">
        <pc:chgData name="Dave Glover (DEVELOPER RELATIONS)" userId="S::dglover@microsoft.com::fc7c5a90-86aa-4465-976c-7ac5389836bc" providerId="AD" clId="Web-{31857260-61D3-8665-BFCB-615F0E4D04AD}" dt="2019-03-28T05:23:48.032" v="33" actId="20577"/>
        <pc:sldMkLst>
          <pc:docMk/>
          <pc:sldMk cId="627739773" sldId="2090"/>
        </pc:sldMkLst>
        <pc:spChg chg="mod">
          <ac:chgData name="Dave Glover (DEVELOPER RELATIONS)" userId="S::dglover@microsoft.com::fc7c5a90-86aa-4465-976c-7ac5389836bc" providerId="AD" clId="Web-{31857260-61D3-8665-BFCB-615F0E4D04AD}" dt="2019-03-28T05:23:41.844" v="24" actId="20577"/>
          <ac:spMkLst>
            <pc:docMk/>
            <pc:sldMk cId="627739773" sldId="2090"/>
            <ac:spMk id="3" creationId="{1F069ECC-BB13-4F26-8921-83BD14D7B0B3}"/>
          </ac:spMkLst>
        </pc:spChg>
        <pc:spChg chg="mod">
          <ac:chgData name="Dave Glover (DEVELOPER RELATIONS)" userId="S::dglover@microsoft.com::fc7c5a90-86aa-4465-976c-7ac5389836bc" providerId="AD" clId="Web-{31857260-61D3-8665-BFCB-615F0E4D04AD}" dt="2019-03-28T05:23:48.032" v="33" actId="20577"/>
          <ac:spMkLst>
            <pc:docMk/>
            <pc:sldMk cId="627739773" sldId="2090"/>
            <ac:spMk id="4" creationId="{D75A5C96-E2DB-4B77-8CF3-6744CC78D916}"/>
          </ac:spMkLst>
        </pc:spChg>
      </pc:sldChg>
    </pc:docChg>
  </pc:docChgLst>
  <pc:docChgLst>
    <pc:chgData name="Dave Glover (DEVELOPER RELATIONS)" userId="S::dglover@microsoft.com::fc7c5a90-86aa-4465-976c-7ac5389836bc" providerId="AD" clId="Web-{6E5A4CAF-88BD-64DB-BE64-FC73253F5C8F}"/>
    <pc:docChg chg="delSld">
      <pc:chgData name="Dave Glover (DEVELOPER RELATIONS)" userId="S::dglover@microsoft.com::fc7c5a90-86aa-4465-976c-7ac5389836bc" providerId="AD" clId="Web-{6E5A4CAF-88BD-64DB-BE64-FC73253F5C8F}" dt="2019-04-01T07:44:55.752" v="0"/>
      <pc:docMkLst>
        <pc:docMk/>
      </pc:docMkLst>
      <pc:sldChg chg="del">
        <pc:chgData name="Dave Glover (DEVELOPER RELATIONS)" userId="S::dglover@microsoft.com::fc7c5a90-86aa-4465-976c-7ac5389836bc" providerId="AD" clId="Web-{6E5A4CAF-88BD-64DB-BE64-FC73253F5C8F}" dt="2019-04-01T07:44:55.752" v="0"/>
        <pc:sldMkLst>
          <pc:docMk/>
          <pc:sldMk cId="0" sldId="27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565"/>
            <a:ext cx="2945659" cy="496332"/>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50443" y="0"/>
            <a:ext cx="2945659" cy="496332"/>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4/1/2019 12:44 AM</a:t>
            </a:fld>
            <a:endParaRPr lang="en-US">
              <a:latin typeface="Segoe UI" pitchFamily="34" charset="0"/>
            </a:endParaRPr>
          </a:p>
        </p:txBody>
      </p:sp>
      <p:sp>
        <p:nvSpPr>
          <p:cNvPr id="8" name="Footer Placeholder 7"/>
          <p:cNvSpPr>
            <a:spLocks noGrp="1"/>
          </p:cNvSpPr>
          <p:nvPr>
            <p:ph type="ftr" sz="quarter" idx="2"/>
          </p:nvPr>
        </p:nvSpPr>
        <p:spPr>
          <a:xfrm>
            <a:off x="0" y="9428583"/>
            <a:ext cx="5744035" cy="360888"/>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2705" y="9428584"/>
            <a:ext cx="1063396" cy="496332"/>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45659" cy="496332"/>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9430307"/>
            <a:ext cx="5868659" cy="386431"/>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50443" y="0"/>
            <a:ext cx="2945659" cy="496332"/>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4/1/2019 12:44 AM</a:t>
            </a:fld>
            <a:endParaRPr lang="en-US"/>
          </a:p>
        </p:txBody>
      </p:sp>
      <p:sp>
        <p:nvSpPr>
          <p:cNvPr id="12" name="Notes Placeholder 11"/>
          <p:cNvSpPr>
            <a:spLocks noGrp="1"/>
          </p:cNvSpPr>
          <p:nvPr>
            <p:ph type="body" sz="quarter" idx="3"/>
          </p:nvPr>
        </p:nvSpPr>
        <p:spPr>
          <a:xfrm>
            <a:off x="679768" y="4715153"/>
            <a:ext cx="5438140" cy="4466987"/>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7329" y="9428584"/>
            <a:ext cx="938772" cy="496332"/>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edicinenet.com/script/main/art.asp?articlekey=8259"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medicinenet.com/script/main/art.asp?articlekey=9658" TargetMode="External"/><Relationship Id="rId5" Type="http://schemas.openxmlformats.org/officeDocument/2006/relationships/hyperlink" Target="https://www.medicinenet.com/script/main/art.asp?articlekey=7576" TargetMode="External"/><Relationship Id="rId4" Type="http://schemas.openxmlformats.org/officeDocument/2006/relationships/hyperlink" Target="https://www.medicinenet.com/script/main/art.asp?articlekey=2667"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4/1/2019 12:44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4/1/2019 12:44 AM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4</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8540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Peripheral nervous system: The portion of the nervous system that is outside the brain and spinal cord. Abbreviated </a:t>
            </a:r>
            <a:r>
              <a:rPr lang="en-US" sz="900" b="0" i="0" u="none" strike="noStrike" kern="1200" dirty="0">
                <a:solidFill>
                  <a:schemeClr val="tx1"/>
                </a:solidFill>
                <a:effectLst/>
                <a:latin typeface="Segoe UI Light" pitchFamily="34" charset="0"/>
                <a:ea typeface="+mn-ea"/>
                <a:cs typeface="+mn-cs"/>
                <a:hlinkClick r:id="rId3" tooltip="Definition"/>
              </a:rPr>
              <a:t>PNS</a:t>
            </a:r>
            <a:r>
              <a:rPr lang="en-US" sz="900" b="0" i="0" kern="1200" dirty="0">
                <a:solidFill>
                  <a:schemeClr val="tx1"/>
                </a:solidFill>
                <a:effectLst/>
                <a:latin typeface="Segoe UI Light" pitchFamily="34" charset="0"/>
                <a:ea typeface="+mn-ea"/>
                <a:cs typeface="+mn-cs"/>
              </a:rPr>
              <a:t>. The nerves in the PNS connect the </a:t>
            </a:r>
            <a:r>
              <a:rPr lang="en-US" sz="900" b="0" i="0" u="none" strike="noStrike" kern="1200" dirty="0">
                <a:solidFill>
                  <a:schemeClr val="tx1"/>
                </a:solidFill>
                <a:effectLst/>
                <a:latin typeface="Segoe UI Light" pitchFamily="34" charset="0"/>
                <a:ea typeface="+mn-ea"/>
                <a:cs typeface="+mn-cs"/>
                <a:hlinkClick r:id="rId4"/>
              </a:rPr>
              <a:t>central nervous system</a:t>
            </a:r>
            <a:r>
              <a:rPr lang="en-US" sz="900" b="0" i="0" kern="1200" dirty="0">
                <a:solidFill>
                  <a:schemeClr val="tx1"/>
                </a:solidFill>
                <a:effectLst/>
                <a:latin typeface="Segoe UI Light" pitchFamily="34" charset="0"/>
                <a:ea typeface="+mn-ea"/>
                <a:cs typeface="+mn-cs"/>
              </a:rPr>
              <a:t> (CNS) to sensory organs, such as the eye and ear, and to other organs of the body, muscles, blood vessels, and glands. The peripheral nerves include the 12 </a:t>
            </a:r>
            <a:r>
              <a:rPr lang="en-US" sz="900" b="0" i="0" u="none" strike="noStrike" kern="1200" dirty="0">
                <a:solidFill>
                  <a:schemeClr val="tx1"/>
                </a:solidFill>
                <a:effectLst/>
                <a:latin typeface="Segoe UI Light" pitchFamily="34" charset="0"/>
                <a:ea typeface="+mn-ea"/>
                <a:cs typeface="+mn-cs"/>
                <a:hlinkClick r:id="rId5"/>
              </a:rPr>
              <a:t>cranial nerves</a:t>
            </a:r>
            <a:r>
              <a:rPr lang="en-US" sz="900" b="0" i="0" kern="1200" dirty="0">
                <a:solidFill>
                  <a:schemeClr val="tx1"/>
                </a:solidFill>
                <a:effectLst/>
                <a:latin typeface="Segoe UI Light" pitchFamily="34" charset="0"/>
                <a:ea typeface="+mn-ea"/>
                <a:cs typeface="+mn-cs"/>
              </a:rPr>
              <a:t>, the spinal nerves and roots, and the autonomic nerves. </a:t>
            </a:r>
            <a:r>
              <a:rPr lang="en-US" sz="900" b="0" i="0" kern="1200">
                <a:solidFill>
                  <a:schemeClr val="tx1"/>
                </a:solidFill>
                <a:effectLst/>
                <a:latin typeface="Segoe UI Light" pitchFamily="34" charset="0"/>
                <a:ea typeface="+mn-ea"/>
                <a:cs typeface="+mn-cs"/>
              </a:rPr>
              <a:t>The autonomic nerves are concerned with automatic functions of the body, specifically with the regulation of the </a:t>
            </a:r>
            <a:r>
              <a:rPr lang="en-US" sz="900" b="0" i="0" u="none" strike="noStrike" kern="1200">
                <a:solidFill>
                  <a:schemeClr val="tx1"/>
                </a:solidFill>
                <a:effectLst/>
                <a:latin typeface="Segoe UI Light" pitchFamily="34" charset="0"/>
                <a:ea typeface="+mn-ea"/>
                <a:cs typeface="+mn-cs"/>
                <a:hlinkClick r:id="rId6" tooltip="Definition"/>
              </a:rPr>
              <a:t>heart muscle</a:t>
            </a:r>
            <a:r>
              <a:rPr lang="en-US" sz="900" b="0" i="0" kern="1200">
                <a:solidFill>
                  <a:schemeClr val="tx1"/>
                </a:solidFill>
                <a:effectLst/>
                <a:latin typeface="Segoe UI Light" pitchFamily="34" charset="0"/>
                <a:ea typeface="+mn-ea"/>
                <a:cs typeface="+mn-cs"/>
              </a:rPr>
              <a:t>, the tiny muscles that line the walls of blood vessels, and glands.</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4/1/2019 12:44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0677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4/1/2019 12:44 AM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8</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1745158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4/1/2019 12:44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pPr indent="-228600" defTabSz="914400"/>
            <a:r>
              <a:rPr lang="en-US" sz="900"/>
              <a:t>Using Visual Studio Code to build Python Functions</a:t>
            </a:r>
          </a:p>
          <a:p>
            <a:pPr indent="-228600" defTabSz="914400"/>
            <a:r>
              <a:rPr lang="en-US" sz="900"/>
              <a:t>Debugging Experience</a:t>
            </a:r>
          </a:p>
          <a:p>
            <a:pPr indent="-228600" defTabSz="914400"/>
            <a:r>
              <a:rPr lang="en-US" sz="900"/>
              <a:t>Deploying to Azure</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4/1/2019 12:44 AM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12</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402404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153"/>
            <a:ext cx="5438140" cy="4466987"/>
          </a:xfrm>
          <a:prstGeom prst="rect">
            <a:avLst/>
          </a:prstGeom>
        </p:spPr>
        <p:txBody>
          <a:bodyPr>
            <a:normAutofit/>
          </a:bodyPr>
          <a:lstStyle/>
          <a:p>
            <a:r>
              <a:rPr lang="en-AU" err="1"/>
              <a:t>SignalR</a:t>
            </a:r>
            <a:r>
              <a:rPr lang="en-AU"/>
              <a:t> Trigger</a:t>
            </a:r>
          </a:p>
          <a:p>
            <a:r>
              <a:rPr lang="en-AU"/>
              <a:t>Azure Storage Static Websites and Single Page Apps</a:t>
            </a:r>
          </a:p>
          <a:p>
            <a:endParaRPr lang="en-US"/>
          </a:p>
        </p:txBody>
      </p:sp>
      <p:sp>
        <p:nvSpPr>
          <p:cNvPr id="4" name="Date Placeholder 3"/>
          <p:cNvSpPr>
            <a:spLocks noGrp="1"/>
          </p:cNvSpPr>
          <p:nvPr>
            <p:ph type="dt" idx="10"/>
          </p:nvPr>
        </p:nvSpPr>
        <p:spPr>
          <a:xfrm>
            <a:off x="3850443" y="0"/>
            <a:ext cx="2945659" cy="496332"/>
          </a:xfrm>
          <a:prstGeom prst="rect">
            <a:avLst/>
          </a:prstGeom>
        </p:spPr>
        <p:txBody>
          <a:bodyPr/>
          <a:lstStyle/>
          <a:p>
            <a:pPr defTabSz="950464">
              <a:defRPr/>
            </a:pPr>
            <a:fld id="{685711C6-D783-4789-8082-9D34F2C4221D}" type="datetime8">
              <a:rPr lang="en-US">
                <a:solidFill>
                  <a:prstClr val="black"/>
                </a:solidFill>
              </a:rPr>
              <a:pPr defTabSz="950464">
                <a:defRPr/>
              </a:pPr>
              <a:t>4/1/2019 12:44 AM</a:t>
            </a:fld>
            <a:endParaRPr lang="en-US">
              <a:solidFill>
                <a:prstClr val="black"/>
              </a:solidFill>
            </a:endParaRPr>
          </a:p>
        </p:txBody>
      </p:sp>
      <p:sp>
        <p:nvSpPr>
          <p:cNvPr id="7" name="Slide Number Placeholder 6"/>
          <p:cNvSpPr>
            <a:spLocks noGrp="1"/>
          </p:cNvSpPr>
          <p:nvPr>
            <p:ph type="sldNum" sz="quarter" idx="12"/>
          </p:nvPr>
        </p:nvSpPr>
        <p:spPr>
          <a:xfrm>
            <a:off x="6117906" y="9428584"/>
            <a:ext cx="678195" cy="496332"/>
          </a:xfrm>
          <a:prstGeom prst="rect">
            <a:avLst/>
          </a:prstGeom>
        </p:spPr>
        <p:txBody>
          <a:bodyPr/>
          <a:lstStyle/>
          <a:p>
            <a:pPr defTabSz="950464">
              <a:defRPr/>
            </a:pPr>
            <a:fld id="{8B263312-38AA-4E1E-B2B5-0F8F122B24FE}" type="slidenum">
              <a:rPr lang="en-US">
                <a:solidFill>
                  <a:prstClr val="black"/>
                </a:solidFill>
              </a:rPr>
              <a:pPr defTabSz="950464">
                <a:defRPr/>
              </a:pPr>
              <a:t>15</a:t>
            </a:fld>
            <a:endParaRPr lang="en-US">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50464">
              <a:defRPr/>
            </a:pPr>
            <a:endParaRPr lang="en-US">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45659" cy="496332"/>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4/1/2019 12:44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C44F13-2D9F-43A0-A566-32685C7C7136}"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269914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8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990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3581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76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39713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6457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65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41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4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8567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13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06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7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27393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4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86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556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783541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695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80135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a:solidFill>
                  <a:schemeClr val="accent1"/>
                </a:solidFill>
              </a:rPr>
              <a:t>@dglover</a:t>
            </a:r>
          </a:p>
        </p:txBody>
      </p:sp>
    </p:spTree>
    <p:extLst>
      <p:ext uri="{BB962C8B-B14F-4D97-AF65-F5344CB8AC3E}">
        <p14:creationId xmlns:p14="http://schemas.microsoft.com/office/powerpoint/2010/main" val="3005150280"/>
      </p:ext>
    </p:extLst>
  </p:cSld>
  <p:clrMap bg1="dk1" tx1="lt1" bg2="dk2" tx2="lt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2" r:id="rId20"/>
    <p:sldLayoutId id="2147484563" r:id="rId21"/>
    <p:sldLayoutId id="2147484564" r:id="rId22"/>
    <p:sldLayoutId id="2147484565" r:id="rId23"/>
    <p:sldLayoutId id="214748456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ntegrate-IoT-Edge-Classifier-with-Python-Azure-Functions-and-Azure-Signal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60.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60.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signalr/" TargetMode="External"/><Relationship Id="rId7" Type="http://schemas.openxmlformats.org/officeDocument/2006/relationships/hyperlink" Target="https://github.com/Azure/azure-functions-python-worker" TargetMode="External"/><Relationship Id="rId2" Type="http://schemas.openxmlformats.org/officeDocument/2006/relationships/hyperlink" Target="https://docs.microsoft.com/en-us/azure/azure-functions/functions-create-first-function-python" TargetMode="External"/><Relationship Id="rId1" Type="http://schemas.openxmlformats.org/officeDocument/2006/relationships/slideLayout" Target="../slideLayouts/slideLayout49.xml"/><Relationship Id="rId6" Type="http://schemas.openxmlformats.org/officeDocument/2006/relationships/hyperlink" Target="https://github.com/gloveboxes/Integrate-IoT-Edge-Classifier-with-Python-Azure-Functions-and-Azure-SignalR" TargetMode="External"/><Relationship Id="rId5" Type="http://schemas.openxmlformats.org/officeDocument/2006/relationships/hyperlink" Target="https://docs.microsoft.com/en-us/azure/storage/blobs/storage-blob-static-website" TargetMode="External"/><Relationship Id="rId4" Type="http://schemas.openxmlformats.org/officeDocument/2006/relationships/hyperlink" Target="https://www.customvision.ai/"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60.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customvision.a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hyperlink" Target="https://catalog.azureiotsolutions.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60.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a:solidFill>
                  <a:schemeClr val="tx1"/>
                </a:solidFill>
              </a:rPr>
              <a:t>Sydney Python Meetup</a:t>
            </a:r>
            <a:br>
              <a:rPr lang="en-US">
                <a:solidFill>
                  <a:schemeClr val="tx1"/>
                </a:solidFill>
              </a:rPr>
            </a:br>
            <a:br>
              <a:rPr lang="en-US" sz="3200">
                <a:solidFill>
                  <a:schemeClr val="tx1"/>
                </a:solidFill>
              </a:rPr>
            </a:br>
            <a:r>
              <a:rPr lang="en-US" sz="3200">
                <a:solidFill>
                  <a:srgbClr val="FFFFFF"/>
                </a:solidFill>
              </a:rPr>
              <a:t>Building an End to End Secure, Scalable IoT Serverless Solution</a:t>
            </a:r>
            <a:endParaRPr lang="en-US">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a:solidFill>
                  <a:schemeClr val="tx1"/>
                </a:solidFill>
                <a:latin typeface="Segoe UI"/>
                <a:cs typeface="Segoe UI" panose="020B0502040204020203" pitchFamily="34" charset="0"/>
              </a:rPr>
              <a:t>Dave Glover,</a:t>
            </a:r>
          </a:p>
          <a:p>
            <a:pPr lvl="0" defTabSz="951304">
              <a:lnSpc>
                <a:spcPct val="100000"/>
              </a:lnSpc>
            </a:pPr>
            <a:r>
              <a:rPr lang="en-US" sz="2040">
                <a:solidFill>
                  <a:schemeClr val="tx1"/>
                </a:solidFill>
                <a:latin typeface="Segoe UI"/>
                <a:cs typeface="Segoe UI" panose="020B0502040204020203" pitchFamily="34" charset="0"/>
              </a:rPr>
              <a:t>Microsoft Australia</a:t>
            </a:r>
          </a:p>
          <a:p>
            <a:pPr lvl="0" defTabSz="951304">
              <a:lnSpc>
                <a:spcPct val="100000"/>
              </a:lnSpc>
            </a:pPr>
            <a:r>
              <a:rPr lang="en-US" sz="2040">
                <a:solidFill>
                  <a:schemeClr val="tx1"/>
                </a:solidFill>
                <a:latin typeface="Segoe UI"/>
                <a:cs typeface="Segoe UI" panose="020B0502040204020203" pitchFamily="34" charset="0"/>
              </a:rPr>
              <a:t>Cloud Advocate </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US" sz="2040">
                <a:solidFill>
                  <a:schemeClr val="tx1"/>
                </a:solidFill>
                <a:latin typeface="Segoe UI"/>
                <a:cs typeface="Segoe UI" panose="020B0502040204020203" pitchFamily="34" charset="0"/>
              </a:rPr>
              <a:t>Follow me </a:t>
            </a:r>
            <a:r>
              <a:rPr lang="en-US" sz="2040" b="1">
                <a:solidFill>
                  <a:srgbClr val="FFC000"/>
                </a:solidFill>
                <a:latin typeface="Segoe UI"/>
                <a:cs typeface="Segoe UI" panose="020B0502040204020203" pitchFamily="34" charset="0"/>
              </a:rPr>
              <a:t>@dglover</a:t>
            </a:r>
          </a:p>
          <a:p>
            <a:pPr lvl="0" defTabSz="951304">
              <a:lnSpc>
                <a:spcPct val="100000"/>
              </a:lnSpc>
            </a:pPr>
            <a:endParaRPr lang="en-US" sz="2040">
              <a:solidFill>
                <a:schemeClr val="tx1"/>
              </a:solidFill>
              <a:latin typeface="Segoe UI"/>
              <a:cs typeface="Segoe UI" panose="020B0502040204020203" pitchFamily="34" charset="0"/>
            </a:endParaRPr>
          </a:p>
          <a:p>
            <a:pPr lvl="0" defTabSz="951304">
              <a:lnSpc>
                <a:spcPct val="100000"/>
              </a:lnSpc>
            </a:pPr>
            <a:r>
              <a:rPr lang="en-AU" sz="2040">
                <a:solidFill>
                  <a:schemeClr val="tx1"/>
                </a:solidFill>
                <a:latin typeface="Segoe UI"/>
                <a:cs typeface="Segoe UI" panose="020B0502040204020203" pitchFamily="34" charset="0"/>
                <a:hlinkClick r:id="rId3"/>
              </a:rPr>
              <a:t>https://github.com/gloveboxes/Integrate-IoT-Edge-Classifier-with-Python-Azure-Functions-and-Azure-SignalR</a:t>
            </a:r>
            <a:r>
              <a:rPr lang="en-AU" sz="2040">
                <a:solidFill>
                  <a:schemeClr val="tx1"/>
                </a:solidFill>
                <a:latin typeface="Segoe UI"/>
                <a:cs typeface="Segoe UI" panose="020B0502040204020203" pitchFamily="34" charset="0"/>
              </a:rPr>
              <a:t> </a:t>
            </a:r>
            <a:endParaRPr lang="en-US" sz="204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924831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315585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circuit board&#10;&#10;Description automatically generated">
            <a:extLst>
              <a:ext uri="{FF2B5EF4-FFF2-40B4-BE49-F238E27FC236}">
                <a16:creationId xmlns:a16="http://schemas.microsoft.com/office/drawing/2014/main" id="{BA89B6AE-E272-433F-8484-AF5FF2BED24C}"/>
              </a:ext>
            </a:extLst>
          </p:cNvPr>
          <p:cNvPicPr>
            <a:picLocks noChangeAspect="1"/>
          </p:cNvPicPr>
          <p:nvPr/>
        </p:nvPicPr>
        <p:blipFill>
          <a:blip r:embed="rId6"/>
          <a:stretch>
            <a:fillRect/>
          </a:stretch>
        </p:blipFill>
        <p:spPr>
          <a:xfrm rot="16200000">
            <a:off x="-92135" y="3350141"/>
            <a:ext cx="1188927" cy="826050"/>
          </a:xfrm>
          <a:prstGeom prst="rect">
            <a:avLst/>
          </a:prstGeom>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9" name="Picture 8" descr="A screenshot of a map&#10;&#10;Description automatically generated">
            <a:extLst>
              <a:ext uri="{FF2B5EF4-FFF2-40B4-BE49-F238E27FC236}">
                <a16:creationId xmlns:a16="http://schemas.microsoft.com/office/drawing/2014/main" id="{50E8DC1B-30CE-4151-9385-7B05520138A9}"/>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4949047"/>
          </a:xfrm>
        </p:spPr>
        <p:txBody>
          <a:bodyPr vert="horz" wrap="square" lIns="146304" tIns="91440" rIns="146304" bIns="91440" rtlCol="0" anchor="t">
            <a:spAutoFit/>
          </a:bodyPr>
          <a:lstStyle/>
          <a:p>
            <a:r>
              <a:rPr lang="en-US">
                <a:hlinkClick r:id="rId2"/>
              </a:rPr>
              <a:t>Create your first Python function in Azure</a:t>
            </a:r>
            <a:endParaRPr lang="en-US">
              <a:hlinkClick r:id="rId3"/>
            </a:endParaRPr>
          </a:p>
          <a:p>
            <a:r>
              <a:rPr lang="en-US">
                <a:hlinkClick r:id="rId4"/>
              </a:rPr>
              <a:t>Azure Custom Vision AI</a:t>
            </a:r>
            <a:endParaRPr lang="en-US">
              <a:hlinkClick r:id="rId3"/>
            </a:endParaRPr>
          </a:p>
          <a:p>
            <a:r>
              <a:rPr lang="en-US">
                <a:hlinkClick r:id="rId3"/>
              </a:rPr>
              <a:t>Azure SignalR Service Documentation</a:t>
            </a:r>
            <a:endParaRPr lang="en-US"/>
          </a:p>
          <a:p>
            <a:r>
              <a:rPr lang="en-US">
                <a:hlinkClick r:id="rId5"/>
              </a:rPr>
              <a:t>Static website hosting in Azure Storage</a:t>
            </a:r>
            <a:endParaRPr lang="en-US"/>
          </a:p>
          <a:p>
            <a:r>
              <a:rPr lang="en-US">
                <a:hlinkClick r:id="rId6"/>
              </a:rPr>
              <a:t>Demoed Solution on GitHub </a:t>
            </a:r>
            <a:r>
              <a:rPr lang="en-US"/>
              <a:t>(gloveboxes)</a:t>
            </a:r>
          </a:p>
          <a:p>
            <a:r>
              <a:rPr lang="en-US">
                <a:cs typeface="Segoe UI Light"/>
                <a:hlinkClick r:id="rId7"/>
              </a:rPr>
              <a:t>Azure Functions Python Worker</a:t>
            </a:r>
            <a:endParaRPr lang="en-US">
              <a:cs typeface="Segoe UI Light"/>
            </a:endParaRPr>
          </a:p>
          <a:p>
            <a:endParaRPr lang="en-US">
              <a:cs typeface="Segoe UI Light"/>
            </a:endParaRPr>
          </a:p>
          <a:p>
            <a:pPr marL="0" indent="0">
              <a:buNone/>
            </a:pPr>
            <a:endParaRPr lang="en-AU">
              <a:cs typeface="Segoe UI Light"/>
            </a:endParaRPr>
          </a:p>
        </p:txBody>
      </p:sp>
    </p:spTree>
    <p:extLst>
      <p:ext uri="{BB962C8B-B14F-4D97-AF65-F5344CB8AC3E}">
        <p14:creationId xmlns:p14="http://schemas.microsoft.com/office/powerpoint/2010/main" val="356846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pic>
        <p:nvPicPr>
          <p:cNvPr id="7" name="Picture 6" descr="A circuit board&#10;&#10;Description automatically generated">
            <a:extLst>
              <a:ext uri="{FF2B5EF4-FFF2-40B4-BE49-F238E27FC236}">
                <a16:creationId xmlns:a16="http://schemas.microsoft.com/office/drawing/2014/main" id="{0CA47D29-36DF-4E2F-8E70-657A55D3E999}"/>
              </a:ext>
            </a:extLst>
          </p:cNvPr>
          <p:cNvPicPr>
            <a:picLocks noChangeAspect="1"/>
          </p:cNvPicPr>
          <p:nvPr/>
        </p:nvPicPr>
        <p:blipFill>
          <a:blip r:embed="rId2"/>
          <a:stretch>
            <a:fillRect/>
          </a:stretch>
        </p:blipFill>
        <p:spPr>
          <a:xfrm>
            <a:off x="327519" y="3343835"/>
            <a:ext cx="2279594" cy="1583830"/>
          </a:xfrm>
          <a:prstGeom prst="rect">
            <a:avLst/>
          </a:prstGeom>
        </p:spPr>
      </p:pic>
      <p:pic>
        <p:nvPicPr>
          <p:cNvPr id="5" name="Picture 4">
            <a:extLst>
              <a:ext uri="{FF2B5EF4-FFF2-40B4-BE49-F238E27FC236}">
                <a16:creationId xmlns:a16="http://schemas.microsoft.com/office/drawing/2014/main" id="{AC86D347-6E63-4749-8B58-70318A4065EA}"/>
              </a:ext>
            </a:extLst>
          </p:cNvPr>
          <p:cNvPicPr>
            <a:picLocks noChangeAspect="1"/>
          </p:cNvPicPr>
          <p:nvPr/>
        </p:nvPicPr>
        <p:blipFill>
          <a:blip r:embed="rId3"/>
          <a:stretch>
            <a:fillRect/>
          </a:stretch>
        </p:blipFill>
        <p:spPr>
          <a:xfrm>
            <a:off x="8562849" y="3343836"/>
            <a:ext cx="3107652" cy="1583830"/>
          </a:xfrm>
          <a:prstGeom prst="rect">
            <a:avLst/>
          </a:prstGeom>
        </p:spPr>
      </p:pic>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a:t>Serverless &amp;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138773"/>
          </a:xfrm>
          <a:prstGeom prst="rect">
            <a:avLst/>
          </a:prstGeom>
        </p:spPr>
        <p:txBody>
          <a:bodyPr wrap="square">
            <a:spAutoFit/>
          </a:bodyPr>
          <a:lstStyle/>
          <a:p>
            <a:r>
              <a:rPr lang="en-AU" sz="2400"/>
              <a:t>Python Image Recognition</a:t>
            </a:r>
          </a:p>
          <a:p>
            <a:r>
              <a:rPr lang="en-AU" sz="2000"/>
              <a:t>(Azure IoT Edge)</a:t>
            </a:r>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dirty="0"/>
              <a:t>Integration IoT and Business</a:t>
            </a:r>
          </a:p>
        </p:txBody>
      </p:sp>
      <p:pic>
        <p:nvPicPr>
          <p:cNvPr id="7" name="Picture 6" descr="A screenshot of a map&#10;&#10;Description automatically generated">
            <a:extLst>
              <a:ext uri="{FF2B5EF4-FFF2-40B4-BE49-F238E27FC236}">
                <a16:creationId xmlns:a16="http://schemas.microsoft.com/office/drawing/2014/main" id="{38695541-8C4E-40A1-99D3-4BDF9ACF530A}"/>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42623889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4173450"/>
          </a:xfrm>
        </p:spPr>
        <p:txBody>
          <a:bodyPr/>
          <a:lstStyle/>
          <a:p>
            <a:r>
              <a:rPr lang="en-AU"/>
              <a:t>Python &amp; Custom Vision AI and Azure IoT Edge</a:t>
            </a:r>
          </a:p>
        </p:txBody>
      </p:sp>
    </p:spTree>
    <p:extLst>
      <p:ext uri="{BB962C8B-B14F-4D97-AF65-F5344CB8AC3E}">
        <p14:creationId xmlns:p14="http://schemas.microsoft.com/office/powerpoint/2010/main" val="36295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B890-6672-4F8E-9F14-C6092F8BCE0A}"/>
              </a:ext>
            </a:extLst>
          </p:cNvPr>
          <p:cNvSpPr>
            <a:spLocks noGrp="1"/>
          </p:cNvSpPr>
          <p:nvPr>
            <p:ph type="title"/>
          </p:nvPr>
        </p:nvSpPr>
        <p:spPr/>
        <p:txBody>
          <a:bodyPr/>
          <a:lstStyle/>
          <a:p>
            <a:r>
              <a:rPr lang="en-AU"/>
              <a:t>Python Image Recognition</a:t>
            </a:r>
          </a:p>
        </p:txBody>
      </p:sp>
      <p:sp>
        <p:nvSpPr>
          <p:cNvPr id="3" name="Text Placeholder 2">
            <a:extLst>
              <a:ext uri="{FF2B5EF4-FFF2-40B4-BE49-F238E27FC236}">
                <a16:creationId xmlns:a16="http://schemas.microsoft.com/office/drawing/2014/main" id="{41FC471A-BD84-4629-AC7A-54D12869931F}"/>
              </a:ext>
            </a:extLst>
          </p:cNvPr>
          <p:cNvSpPr>
            <a:spLocks noGrp="1"/>
          </p:cNvSpPr>
          <p:nvPr>
            <p:ph type="body" sz="quarter" idx="10"/>
          </p:nvPr>
        </p:nvSpPr>
        <p:spPr>
          <a:xfrm>
            <a:off x="274702" y="1211287"/>
            <a:ext cx="11888787" cy="5558445"/>
          </a:xfrm>
        </p:spPr>
        <p:txBody>
          <a:bodyPr/>
          <a:lstStyle/>
          <a:p>
            <a:r>
              <a:rPr lang="en-AU" dirty="0"/>
              <a:t>Azure Custom Vision AI</a:t>
            </a:r>
          </a:p>
          <a:p>
            <a:pPr lvl="1"/>
            <a:r>
              <a:rPr lang="en-AU" dirty="0"/>
              <a:t>Exported Python Container</a:t>
            </a:r>
          </a:p>
          <a:p>
            <a:pPr lvl="1"/>
            <a:r>
              <a:rPr lang="en-AU" dirty="0"/>
              <a:t>Free Tier</a:t>
            </a:r>
          </a:p>
          <a:p>
            <a:pPr lvl="1"/>
            <a:r>
              <a:rPr lang="en-AU" dirty="0">
                <a:hlinkClick r:id="rId3"/>
              </a:rPr>
              <a:t>https://www.customvision.ai/</a:t>
            </a:r>
            <a:endParaRPr lang="en-AU" dirty="0"/>
          </a:p>
          <a:p>
            <a:pPr lvl="1"/>
            <a:endParaRPr lang="en-AU" dirty="0"/>
          </a:p>
          <a:p>
            <a:r>
              <a:rPr lang="en-AU" dirty="0"/>
              <a:t>Azure IoT Edge (IoT Hub)</a:t>
            </a:r>
          </a:p>
          <a:p>
            <a:pPr lvl="1"/>
            <a:r>
              <a:rPr lang="en-AU" dirty="0"/>
              <a:t>Manages Deployment, Health, Updates</a:t>
            </a:r>
          </a:p>
          <a:p>
            <a:pPr lvl="1"/>
            <a:r>
              <a:rPr lang="en-AU" dirty="0"/>
              <a:t>Docker Based</a:t>
            </a:r>
          </a:p>
          <a:p>
            <a:pPr lvl="1"/>
            <a:r>
              <a:rPr lang="en-AU" dirty="0"/>
              <a:t>Open Source</a:t>
            </a:r>
          </a:p>
          <a:p>
            <a:pPr lvl="1"/>
            <a:r>
              <a:rPr lang="en-AU" dirty="0"/>
              <a:t>Free Tier</a:t>
            </a:r>
          </a:p>
          <a:p>
            <a:pPr lvl="1"/>
            <a:r>
              <a:rPr lang="en-AU" dirty="0">
                <a:hlinkClick r:id="rId4"/>
              </a:rPr>
              <a:t>Azure IoT Certified HW</a:t>
            </a:r>
            <a:endParaRPr lang="en-AU" dirty="0"/>
          </a:p>
        </p:txBody>
      </p:sp>
      <p:pic>
        <p:nvPicPr>
          <p:cNvPr id="4" name="Picture 3" descr="A circuit board&#10;&#10;Description automatically generated">
            <a:extLst>
              <a:ext uri="{FF2B5EF4-FFF2-40B4-BE49-F238E27FC236}">
                <a16:creationId xmlns:a16="http://schemas.microsoft.com/office/drawing/2014/main" id="{81AD17EF-2E7F-4617-A663-B7745DE8D8D6}"/>
              </a:ext>
            </a:extLst>
          </p:cNvPr>
          <p:cNvPicPr>
            <a:picLocks noChangeAspect="1"/>
          </p:cNvPicPr>
          <p:nvPr/>
        </p:nvPicPr>
        <p:blipFill>
          <a:blip r:embed="rId5"/>
          <a:stretch>
            <a:fillRect/>
          </a:stretch>
        </p:blipFill>
        <p:spPr>
          <a:xfrm>
            <a:off x="7573343" y="1439862"/>
            <a:ext cx="4277288" cy="2971800"/>
          </a:xfrm>
          <a:prstGeom prst="rect">
            <a:avLst/>
          </a:prstGeom>
        </p:spPr>
      </p:pic>
    </p:spTree>
    <p:extLst>
      <p:ext uri="{BB962C8B-B14F-4D97-AF65-F5344CB8AC3E}">
        <p14:creationId xmlns:p14="http://schemas.microsoft.com/office/powerpoint/2010/main" val="39303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411" y="947543"/>
                <a:ext cx="5378400" cy="2729520"/>
              </a:xfrm>
              <a:prstGeom prst="rect">
                <a:avLst/>
              </a:prstGeom>
            </p:spPr>
          </p:pic>
        </mc:Fallback>
      </mc:AlternateContent>
    </p:spTree>
    <p:extLst>
      <p:ext uri="{BB962C8B-B14F-4D97-AF65-F5344CB8AC3E}">
        <p14:creationId xmlns:p14="http://schemas.microsoft.com/office/powerpoint/2010/main" val="2865340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p:txBody>
          <a:bodyPr/>
          <a:lstStyle/>
          <a:p>
            <a:r>
              <a:rPr lang="en-AU"/>
              <a:t>Serverless with Azure Functions</a:t>
            </a:r>
          </a:p>
        </p:txBody>
      </p:sp>
    </p:spTree>
    <p:extLst>
      <p:ext uri="{BB962C8B-B14F-4D97-AF65-F5344CB8AC3E}">
        <p14:creationId xmlns:p14="http://schemas.microsoft.com/office/powerpoint/2010/main" val="18428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Scales</a:t>
              </a:r>
              <a:r>
                <a:rPr lang="en-US" sz="3200">
                  <a:solidFill>
                    <a:srgbClr val="FFFFFF"/>
                  </a:solidFill>
                  <a:latin typeface="Segoe UI Semilight" panose="020B0402040204020203" pitchFamily="34" charset="0"/>
                  <a:cs typeface="Segoe UI Semilight" panose="020B0402040204020203" pitchFamily="34" charset="0"/>
                </a:rPr>
                <a:t> on demand</a:t>
              </a:r>
              <a:endParaRPr lang="en-US" sz="320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light"/>
                  <a:cs typeface="Segoe UI" panose="020B0502040204020203" pitchFamily="34" charset="0"/>
                </a:rPr>
                <a:t>Very </a:t>
              </a:r>
              <a:r>
                <a:rPr lang="en-US" sz="3200" b="1">
                  <a:solidFill>
                    <a:srgbClr val="FFFFFF"/>
                  </a:solidFill>
                  <a:latin typeface="Segoe UI Semibold" panose="020B0702040204020203" pitchFamily="34" charset="0"/>
                  <a:cs typeface="Segoe UI Semibold" panose="020B0702040204020203" pitchFamily="34" charset="0"/>
                </a:rPr>
                <a:t>cheap</a:t>
              </a:r>
              <a:r>
                <a:rPr lang="en-US" sz="3200">
                  <a:solidFill>
                    <a:srgbClr val="FFFFFF"/>
                  </a:solidFill>
                  <a:latin typeface="Segoe UI Semilight"/>
                  <a:cs typeface="Segoe UI" panose="020B0502040204020203" pitchFamily="34" charset="0"/>
                </a:rPr>
                <a:t> to run</a:t>
              </a:r>
              <a:endParaRPr lang="en-US" sz="3200">
                <a:gradFill>
                  <a:gsLst>
                    <a:gs pos="2917">
                      <a:srgbClr val="FFFFFF"/>
                    </a:gs>
                    <a:gs pos="30000">
                      <a:srgbClr val="FFFFFF"/>
                    </a:gs>
                  </a:gsLst>
                  <a:lin ang="5400000" scaled="0"/>
                </a:gradFill>
                <a:latin typeface="Segoe UI Semilight"/>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defTabSz="932681">
                <a:lnSpc>
                  <a:spcPct val="90000"/>
                </a:lnSpc>
                <a:spcAft>
                  <a:spcPts val="600"/>
                </a:spcAft>
              </a:pPr>
              <a:r>
                <a:rPr lang="en-US" sz="3200">
                  <a:solidFill>
                    <a:srgbClr val="FFFFFF"/>
                  </a:solidFill>
                  <a:latin typeface="Segoe UI Semibold" panose="020B0702040204020203" pitchFamily="34" charset="0"/>
                  <a:cs typeface="Segoe UI Semibold" panose="020B0702040204020203" pitchFamily="34" charset="0"/>
                </a:rPr>
                <a:t>No </a:t>
              </a:r>
              <a:r>
                <a:rPr lang="en-US" sz="3200">
                  <a:solidFill>
                    <a:srgbClr val="FFFFFF"/>
                  </a:solidFill>
                  <a:latin typeface="Segoe UI Semilight" panose="020B0402040204020203" pitchFamily="34" charset="0"/>
                  <a:cs typeface="Segoe UI Semilight" panose="020B0402040204020203" pitchFamily="34" charset="0"/>
                </a:rPr>
                <a:t>infrastructure </a:t>
              </a:r>
              <a:r>
                <a:rPr lang="en-US" sz="3200">
                  <a:solidFill>
                    <a:srgbClr val="FFFFFF"/>
                  </a:solidFill>
                  <a:latin typeface="Segoe UI Semibold" panose="020B0702040204020203" pitchFamily="34" charset="0"/>
                  <a:cs typeface="Segoe UI Semibold" panose="020B0702040204020203" pitchFamily="34" charset="0"/>
                </a:rPr>
                <a:t>headaches</a:t>
              </a:r>
              <a:endParaRPr lang="en-US" sz="32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endParaRPr lang="en-US" sz="1801">
                  <a:solidFill>
                    <a:srgbClr val="FFFFFF"/>
                  </a:solidFill>
                  <a:latin typeface="Segoe UI Semilight"/>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59C5458-A72E-4627-9FFC-D350DCB4700F}">
  <ds:schemaRefs>
    <ds:schemaRef ds:uri="http://purl.org/dc/dcmitype/"/>
    <ds:schemaRef ds:uri="http://purl.org/dc/terms/"/>
    <ds:schemaRef ds:uri="16dc66bd-df5a-4495-a5c9-5e296f49988a"/>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elements/1.1/"/>
    <ds:schemaRef ds:uri="http://schemas.openxmlformats.org/package/2006/metadata/core-properties"/>
    <ds:schemaRef ds:uri="12239fb0-26c0-4a37-b790-6c81fba9d0fc"/>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5</TotalTime>
  <Words>632</Words>
  <Application>Microsoft Office PowerPoint</Application>
  <PresentationFormat>Custom</PresentationFormat>
  <Paragraphs>114</Paragraphs>
  <Slides>17</Slides>
  <Notes>8</Notes>
  <HiddenSlides>0</HiddenSlides>
  <MMClips>0</MMClip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APEX Template 2017 </vt:lpstr>
      <vt:lpstr>WHITE TEMPLATE</vt:lpstr>
      <vt:lpstr>1_APEX Template 2017 </vt:lpstr>
      <vt:lpstr>Sydney Python Meetup  Building an End to End Secure, Scalable IoT Serverless Solution</vt:lpstr>
      <vt:lpstr>What we will cover</vt:lpstr>
      <vt:lpstr>Integration IoT and Business</vt:lpstr>
      <vt:lpstr>PowerPoint Presentation</vt:lpstr>
      <vt:lpstr>Python &amp; Custom Vision AI and Azure IoT Edge</vt:lpstr>
      <vt:lpstr>Python Image Recognition</vt:lpstr>
      <vt:lpstr>PowerPoint Presentation</vt:lpstr>
      <vt:lpstr>Serverless with Azure Functions</vt:lpstr>
      <vt:lpstr>What is Serverless?</vt:lpstr>
      <vt:lpstr>Functions as a Service (FaaS)</vt:lpstr>
      <vt:lpstr>PowerPoint Presentation</vt:lpstr>
      <vt:lpstr>Serverless Web Pages &amp; Azure SignalR</vt:lpstr>
      <vt:lpstr>SignalR in Action</vt:lpstr>
      <vt:lpstr>PowerPoint Presentation</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2</cp:revision>
  <cp:lastPrinted>2019-03-28T02:09:25Z</cp:lastPrinted>
  <dcterms:created xsi:type="dcterms:W3CDTF">2017-10-31T19:47:21Z</dcterms:created>
  <dcterms:modified xsi:type="dcterms:W3CDTF">2019-04-01T07:44:56Z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